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45"/>
  </p:normalViewPr>
  <p:slideViewPr>
    <p:cSldViewPr snapToGrid="0">
      <p:cViewPr varScale="1">
        <p:scale>
          <a:sx n="99" d="100"/>
          <a:sy n="99" d="100"/>
        </p:scale>
        <p:origin x="1160"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1/19/25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819F2-C445-631C-5D65-22737FBA1AAA}"/>
              </a:ext>
            </a:extLst>
          </p:cNvPr>
          <p:cNvSpPr/>
          <p:nvPr/>
        </p:nvSpPr>
        <p:spPr>
          <a:xfrm>
            <a:off x="0" y="4482803"/>
            <a:ext cx="246097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706602" y="4523587"/>
            <a:ext cx="1752600"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Grades K-2 </a:t>
            </a:r>
          </a:p>
        </p:txBody>
      </p:sp>
      <p:sp>
        <p:nvSpPr>
          <p:cNvPr id="6" name="Rectangle 5">
            <a:extLst>
              <a:ext uri="{FF2B5EF4-FFF2-40B4-BE49-F238E27FC236}">
                <a16:creationId xmlns:a16="http://schemas.microsoft.com/office/drawing/2014/main" id="{EEDB0E18-D32A-3034-B287-C8F3C686F593}"/>
              </a:ext>
            </a:extLst>
          </p:cNvPr>
          <p:cNvSpPr/>
          <p:nvPr/>
        </p:nvSpPr>
        <p:spPr>
          <a:xfrm>
            <a:off x="0" y="4979011"/>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C8C832-60FE-F80D-69FC-82A24F3FF9A6}"/>
              </a:ext>
            </a:extLst>
          </p:cNvPr>
          <p:cNvSpPr txBox="1"/>
          <p:nvPr/>
        </p:nvSpPr>
        <p:spPr>
          <a:xfrm>
            <a:off x="589842" y="5021690"/>
            <a:ext cx="1869359"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ELL, Grade 3</a:t>
            </a:r>
          </a:p>
        </p:txBody>
      </p:sp>
      <p:sp>
        <p:nvSpPr>
          <p:cNvPr id="9" name="Rectangle 8">
            <a:extLst>
              <a:ext uri="{FF2B5EF4-FFF2-40B4-BE49-F238E27FC236}">
                <a16:creationId xmlns:a16="http://schemas.microsoft.com/office/drawing/2014/main" id="{9B26963F-38F3-02F3-CC43-803C962BEDF6}"/>
              </a:ext>
            </a:extLst>
          </p:cNvPr>
          <p:cNvSpPr/>
          <p:nvPr/>
        </p:nvSpPr>
        <p:spPr>
          <a:xfrm>
            <a:off x="0" y="5475219"/>
            <a:ext cx="2460978"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0D8EA6-AAFF-EF19-1901-3F56BFD117FB}"/>
              </a:ext>
            </a:extLst>
          </p:cNvPr>
          <p:cNvSpPr txBox="1"/>
          <p:nvPr/>
        </p:nvSpPr>
        <p:spPr>
          <a:xfrm>
            <a:off x="101599" y="5517898"/>
            <a:ext cx="2357602" cy="369332"/>
          </a:xfrm>
          <a:prstGeom prst="rect">
            <a:avLst/>
          </a:prstGeom>
          <a:noFill/>
        </p:spPr>
        <p:txBody>
          <a:bodyPr wrap="square" rtlCol="0">
            <a:spAutoFit/>
          </a:bodyPr>
          <a:lstStyle/>
          <a:p>
            <a:pPr marL="0" lvl="0" indent="0" algn="r" rtl="0">
              <a:spcBef>
                <a:spcPts val="0"/>
              </a:spcBef>
              <a:spcAft>
                <a:spcPts val="0"/>
              </a:spcAft>
              <a:buNone/>
            </a:pPr>
            <a:r>
              <a:rPr lang="en-CA" b="1" dirty="0">
                <a:latin typeface="Urbanist Black"/>
                <a:ea typeface="Urbanist Black"/>
                <a:cs typeface="Urbanist Black"/>
                <a:sym typeface="Urbanist"/>
              </a:rPr>
              <a:t>ESL, Elementary</a:t>
            </a:r>
          </a:p>
        </p:txBody>
      </p:sp>
      <p:sp>
        <p:nvSpPr>
          <p:cNvPr id="11" name="Google Shape;54;p13">
            <a:extLst>
              <a:ext uri="{FF2B5EF4-FFF2-40B4-BE49-F238E27FC236}">
                <a16:creationId xmlns:a16="http://schemas.microsoft.com/office/drawing/2014/main" id="{EB36396D-3C66-DE27-7234-F3C6B047535D}"/>
              </a:ext>
            </a:extLst>
          </p:cNvPr>
          <p:cNvSpPr txBox="1">
            <a:spLocks noGrp="1"/>
          </p:cNvSpPr>
          <p:nvPr>
            <p:ph type="ctrTitle"/>
          </p:nvPr>
        </p:nvSpPr>
        <p:spPr>
          <a:xfrm>
            <a:off x="1917025" y="562643"/>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chemeClr val="accent4">
                    <a:lumMod val="75000"/>
                  </a:schemeClr>
                </a:solidFill>
                <a:latin typeface="Urbanist Medium"/>
                <a:ea typeface="Urbanist Medium"/>
                <a:cs typeface="Urbanist Medium"/>
                <a:sym typeface="Urbanist"/>
              </a:rPr>
              <a:t>Winter Fun Poem</a:t>
            </a:r>
            <a:endParaRPr dirty="0">
              <a:solidFill>
                <a:schemeClr val="accent4">
                  <a:lumMod val="75000"/>
                </a:schemeClr>
              </a:solidFill>
              <a:latin typeface="Urbanist Medium"/>
              <a:ea typeface="Urbanist Medium"/>
              <a:cs typeface="Urbanist Medium"/>
              <a:sym typeface="Urbanist"/>
            </a:endParaRPr>
          </a:p>
        </p:txBody>
      </p:sp>
      <p:pic>
        <p:nvPicPr>
          <p:cNvPr id="13" name="Picture 12" descr="A hand holding a popsicle&#10;&#10;AI-generated content may be incorrect.">
            <a:extLst>
              <a:ext uri="{FF2B5EF4-FFF2-40B4-BE49-F238E27FC236}">
                <a16:creationId xmlns:a16="http://schemas.microsoft.com/office/drawing/2014/main" id="{40F374CA-A149-6D75-B921-3B816320EC8E}"/>
              </a:ext>
            </a:extLst>
          </p:cNvPr>
          <p:cNvPicPr>
            <a:picLocks noChangeAspect="1"/>
          </p:cNvPicPr>
          <p:nvPr/>
        </p:nvPicPr>
        <p:blipFill>
          <a:blip r:embed="rId2"/>
          <a:stretch>
            <a:fillRect/>
          </a:stretch>
        </p:blipFill>
        <p:spPr>
          <a:xfrm>
            <a:off x="7794938" y="2142723"/>
            <a:ext cx="4397062" cy="3957356"/>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ACC224DA-AF86-B14D-4DFF-626BA030B69B}"/>
              </a:ext>
            </a:extLst>
          </p:cNvPr>
          <p:cNvSpPr txBox="1"/>
          <p:nvPr/>
        </p:nvSpPr>
        <p:spPr>
          <a:xfrm>
            <a:off x="1118182" y="531637"/>
            <a:ext cx="4977818" cy="5407324"/>
          </a:xfrm>
          <a:prstGeom prst="rect">
            <a:avLst/>
          </a:prstGeom>
          <a:noFill/>
          <a:ln>
            <a:noFill/>
          </a:ln>
        </p:spPr>
        <p:txBody>
          <a:bodyPr spcFirstLastPara="1" wrap="square" lIns="91425" tIns="91425" rIns="91425" bIns="91425" anchor="t" anchorCtr="0">
            <a:noAutofit/>
          </a:bodyPr>
          <a:lstStyle/>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Please pass me that carrot</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To use as a nose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Now my snowman’s all done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From his head to his toes</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Please pass me that shovel</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To use for a door</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Now my snow fort’s all done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From the roof to the floor</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Please pass me that saucer </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To use on the hill</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Now my sledding’s all done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From the slide to the thrill</a:t>
            </a:r>
          </a:p>
          <a:p>
            <a:endPar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3" name="Google Shape;196;p28">
            <a:extLst>
              <a:ext uri="{FF2B5EF4-FFF2-40B4-BE49-F238E27FC236}">
                <a16:creationId xmlns:a16="http://schemas.microsoft.com/office/drawing/2014/main" id="{428AC0B6-B68D-9254-343C-B5166C581A55}"/>
              </a:ext>
            </a:extLst>
          </p:cNvPr>
          <p:cNvSpPr txBox="1"/>
          <p:nvPr/>
        </p:nvSpPr>
        <p:spPr>
          <a:xfrm>
            <a:off x="6932993" y="483725"/>
            <a:ext cx="4400415" cy="4183831"/>
          </a:xfrm>
          <a:prstGeom prst="rect">
            <a:avLst/>
          </a:prstGeom>
          <a:noFill/>
          <a:ln>
            <a:noFill/>
          </a:ln>
        </p:spPr>
        <p:txBody>
          <a:bodyPr spcFirstLastPara="1" wrap="square" lIns="91425" tIns="91425" rIns="91425" bIns="91425" anchor="t" anchorCtr="0">
            <a:noAutofit/>
          </a:bodyPr>
          <a:lstStyle/>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Please pass me that syrup </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To use on the snow</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Now my taffy’s all done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From the stick to the glow</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Please pass me that blanket</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To use on my sled</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Now my day is all done</a:t>
            </a:r>
          </a:p>
          <a:p>
            <a:r>
              <a:rPr lang="en-CA" sz="2400" kern="100">
                <a:effectLst/>
                <a:latin typeface="Urbanist Medium" panose="020B0A04040200000203" pitchFamily="34" charset="77"/>
                <a:ea typeface="Urbanist Medium" panose="020B0A04040200000203" pitchFamily="34" charset="77"/>
                <a:cs typeface="Urbanist Medium" panose="020B0A04040200000203" pitchFamily="34" charset="77"/>
              </a:rPr>
              <a:t>And I’m ready for bed  </a:t>
            </a: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4" name="Picture 3" descr="A hand holding a popsicle&#10;&#10;AI-generated content may be incorrect.">
            <a:extLst>
              <a:ext uri="{FF2B5EF4-FFF2-40B4-BE49-F238E27FC236}">
                <a16:creationId xmlns:a16="http://schemas.microsoft.com/office/drawing/2014/main" id="{F49AE38B-7257-1F65-3D2D-AE697AB40905}"/>
              </a:ext>
            </a:extLst>
          </p:cNvPr>
          <p:cNvPicPr>
            <a:picLocks noChangeAspect="1"/>
          </p:cNvPicPr>
          <p:nvPr/>
        </p:nvPicPr>
        <p:blipFill>
          <a:blip r:embed="rId2"/>
          <a:stretch>
            <a:fillRect/>
          </a:stretch>
        </p:blipFill>
        <p:spPr>
          <a:xfrm>
            <a:off x="10279846" y="4770013"/>
            <a:ext cx="1912154" cy="1720939"/>
          </a:xfrm>
          <a:prstGeom prst="rect">
            <a:avLst/>
          </a:prstGeom>
        </p:spPr>
      </p:pic>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4">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5"/>
            <a:ext cx="8440800" cy="4743166"/>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accent4">
                    <a:lumMod val="7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234311"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211</TotalTime>
  <Words>422</Words>
  <Application>Microsoft Macintosh PowerPoint</Application>
  <PresentationFormat>Widescreen</PresentationFormat>
  <Paragraphs>52</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Arial</vt:lpstr>
      <vt:lpstr>Caveat</vt:lpstr>
      <vt:lpstr>Urbanist Black</vt:lpstr>
      <vt:lpstr>Urbanist Medium</vt:lpstr>
      <vt:lpstr>Urbanist SemiBold</vt:lpstr>
      <vt:lpstr>Office Theme</vt:lpstr>
      <vt:lpstr>Winter Fun Poem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14</cp:revision>
  <dcterms:created xsi:type="dcterms:W3CDTF">2024-04-25T00:29:33Z</dcterms:created>
  <dcterms:modified xsi:type="dcterms:W3CDTF">2025-01-19T18:13:33Z</dcterms:modified>
</cp:coreProperties>
</file>