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84"/>
    <p:restoredTop sz="94646"/>
  </p:normalViewPr>
  <p:slideViewPr>
    <p:cSldViewPr snapToGrid="0">
      <p:cViewPr varScale="1">
        <p:scale>
          <a:sx n="90" d="100"/>
          <a:sy n="90" d="100"/>
        </p:scale>
        <p:origin x="464"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2/22/25</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kimtharrisonwrites@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lue background with white text&#10;&#10;AI-generated content may be incorrect.">
            <a:extLst>
              <a:ext uri="{FF2B5EF4-FFF2-40B4-BE49-F238E27FC236}">
                <a16:creationId xmlns:a16="http://schemas.microsoft.com/office/drawing/2014/main" id="{58116873-9CBE-5C26-5447-5821EE430D0C}"/>
              </a:ext>
            </a:extLst>
          </p:cNvPr>
          <p:cNvPicPr>
            <a:picLocks noChangeAspect="1"/>
          </p:cNvPicPr>
          <p:nvPr/>
        </p:nvPicPr>
        <p:blipFill>
          <a:blip r:embed="rId2"/>
          <a:stretch>
            <a:fillRect/>
          </a:stretch>
        </p:blipFill>
        <p:spPr>
          <a:xfrm>
            <a:off x="550761" y="226899"/>
            <a:ext cx="11090477" cy="6148143"/>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background with plants and water&#10;&#10;AI-generated content may be incorrect.">
            <a:extLst>
              <a:ext uri="{FF2B5EF4-FFF2-40B4-BE49-F238E27FC236}">
                <a16:creationId xmlns:a16="http://schemas.microsoft.com/office/drawing/2014/main" id="{BF6ED20A-EF00-E8E9-9297-5613455FA64A}"/>
              </a:ext>
            </a:extLst>
          </p:cNvPr>
          <p:cNvPicPr>
            <a:picLocks noChangeAspect="1"/>
          </p:cNvPicPr>
          <p:nvPr/>
        </p:nvPicPr>
        <p:blipFill>
          <a:blip r:embed="rId2"/>
          <a:stretch>
            <a:fillRect/>
          </a:stretch>
        </p:blipFill>
        <p:spPr>
          <a:xfrm>
            <a:off x="0" y="0"/>
            <a:ext cx="12192000" cy="6672960"/>
          </a:xfrm>
          <a:prstGeom prst="rect">
            <a:avLst/>
          </a:prstGeom>
        </p:spPr>
      </p:pic>
      <p:sp>
        <p:nvSpPr>
          <p:cNvPr id="6" name="Rectangle 5">
            <a:extLst>
              <a:ext uri="{FF2B5EF4-FFF2-40B4-BE49-F238E27FC236}">
                <a16:creationId xmlns:a16="http://schemas.microsoft.com/office/drawing/2014/main" id="{490C4942-E289-89F8-B0F8-15E090D0FE8F}"/>
              </a:ext>
            </a:extLst>
          </p:cNvPr>
          <p:cNvSpPr/>
          <p:nvPr/>
        </p:nvSpPr>
        <p:spPr>
          <a:xfrm>
            <a:off x="2886075" y="507555"/>
            <a:ext cx="5629275" cy="5842890"/>
          </a:xfrm>
          <a:prstGeom prst="rect">
            <a:avLst/>
          </a:prstGeom>
          <a:solidFill>
            <a:schemeClr val="bg1">
              <a:lumMod val="95000"/>
              <a:alpha val="767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196;p28">
            <a:extLst>
              <a:ext uri="{FF2B5EF4-FFF2-40B4-BE49-F238E27FC236}">
                <a16:creationId xmlns:a16="http://schemas.microsoft.com/office/drawing/2014/main" id="{17FC31DB-A805-831B-AD8D-9FF048737B8D}"/>
              </a:ext>
            </a:extLst>
          </p:cNvPr>
          <p:cNvSpPr txBox="1"/>
          <p:nvPr/>
        </p:nvSpPr>
        <p:spPr>
          <a:xfrm>
            <a:off x="3093825" y="507555"/>
            <a:ext cx="6490123" cy="5657850"/>
          </a:xfrm>
          <a:prstGeom prst="rect">
            <a:avLst/>
          </a:prstGeom>
          <a:noFill/>
          <a:ln>
            <a:noFill/>
          </a:ln>
        </p:spPr>
        <p:txBody>
          <a:bodyPr spcFirstLastPara="1" wrap="square" lIns="91425" tIns="91425" rIns="91425" bIns="91425" anchor="t" anchorCtr="0">
            <a:noAutofit/>
          </a:bodyPr>
          <a:lstStyle/>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I’m the size of a baseball bat</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with a body that’s long and flat</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I blow my water spray</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to jet toward my prey</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I have a mantle pale as jelly</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that hides my hearts and belly</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And two big bulgy eyes</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That take fish by surprise</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800" kern="100">
                <a:solidFill>
                  <a:schemeClr val="tx2">
                    <a:lumMod val="75000"/>
                    <a:lumOff val="25000"/>
                  </a:schemeClr>
                </a:solidFill>
                <a:effectLst/>
                <a:latin typeface="Urbanist Medium" panose="020B0A04040200000203" pitchFamily="34" charset="77"/>
                <a:ea typeface="Urbanist Medium" panose="020B0A04040200000203" pitchFamily="34" charset="77"/>
                <a:cs typeface="Urbanist Medium" panose="020B0A04040200000203" pitchFamily="34" charset="77"/>
              </a:rPr>
              <a:t>Which mollusc am I? </a:t>
            </a:r>
          </a:p>
          <a:p>
            <a:pPr marL="457200" lvl="0" indent="0" rtl="0">
              <a:lnSpc>
                <a:spcPct val="115000"/>
              </a:lnSpc>
              <a:spcBef>
                <a:spcPts val="0"/>
              </a:spcBef>
              <a:spcAft>
                <a:spcPts val="0"/>
              </a:spcAft>
              <a:buClr>
                <a:schemeClr val="dk1"/>
              </a:buClr>
              <a:buSzPts val="1100"/>
              <a:buFont typeface="Arial"/>
              <a:buNone/>
            </a:pPr>
            <a:endParaRPr sz="2800" dirty="0">
              <a:solidFill>
                <a:schemeClr val="tx2">
                  <a:lumMod val="75000"/>
                  <a:lumOff val="25000"/>
                </a:schemeClr>
              </a:solidFill>
              <a:latin typeface="Urbanist SemiBold"/>
              <a:ea typeface="Urbanist SemiBold"/>
              <a:cs typeface="Urbanist SemiBold"/>
              <a:sym typeface="Urbanist SemiBold"/>
            </a:endParaRPr>
          </a:p>
          <a:p>
            <a:pPr marL="457200" lvl="0" indent="0" rtl="0">
              <a:lnSpc>
                <a:spcPct val="115000"/>
              </a:lnSpc>
              <a:spcBef>
                <a:spcPts val="0"/>
              </a:spcBef>
              <a:spcAft>
                <a:spcPts val="0"/>
              </a:spcAft>
              <a:buNone/>
            </a:pPr>
            <a:endParaRPr sz="2800" dirty="0">
              <a:solidFill>
                <a:schemeClr val="tx2">
                  <a:lumMod val="75000"/>
                  <a:lumOff val="25000"/>
                </a:schemeClr>
              </a:solidFill>
              <a:latin typeface="Urbanist SemiBold"/>
              <a:ea typeface="Urbanist SemiBold"/>
              <a:cs typeface="Urbanist SemiBold"/>
              <a:sym typeface="Urbanist SemiBold"/>
            </a:endParaRPr>
          </a:p>
          <a:p>
            <a:pPr marL="0" lvl="0" indent="0" rtl="0">
              <a:spcBef>
                <a:spcPts val="0"/>
              </a:spcBef>
              <a:spcAft>
                <a:spcPts val="0"/>
              </a:spcAft>
              <a:buNone/>
            </a:pPr>
            <a:endParaRPr sz="2800" dirty="0">
              <a:solidFill>
                <a:schemeClr val="tx2">
                  <a:lumMod val="75000"/>
                  <a:lumOff val="25000"/>
                </a:schemeClr>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chemeClr val="tx2">
                    <a:lumMod val="75000"/>
                    <a:lumOff val="25000"/>
                  </a:schemeClr>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1269555" y="1138345"/>
            <a:ext cx="8440800" cy="4743166"/>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All text and images in this resource, including any original poems or stories, are copyright © Kim T. Harrison, 2025</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Image credit: Canva Pro (background underwater image, title font)</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poem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or would like to provide feedback on the resource,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Happy teaching! </a:t>
            </a:r>
          </a:p>
          <a:p>
            <a:pPr marL="114300" lvl="0" algn="l" rtl="0">
              <a:lnSpc>
                <a:spcPct val="115000"/>
              </a:lnSpc>
              <a:spcBef>
                <a:spcPts val="0"/>
              </a:spcBef>
              <a:spcAft>
                <a:spcPts val="0"/>
              </a:spcAft>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Kim xo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4;p29">
            <a:extLst>
              <a:ext uri="{FF2B5EF4-FFF2-40B4-BE49-F238E27FC236}">
                <a16:creationId xmlns:a16="http://schemas.microsoft.com/office/drawing/2014/main" id="{26925F1C-C82C-F2FB-6FCD-1342A441D52E}"/>
              </a:ext>
            </a:extLst>
          </p:cNvPr>
          <p:cNvSpPr txBox="1"/>
          <p:nvPr/>
        </p:nvSpPr>
        <p:spPr>
          <a:xfrm>
            <a:off x="161050" y="155725"/>
            <a:ext cx="8440800" cy="563100"/>
          </a:xfrm>
          <a:prstGeom prst="rect">
            <a:avLst/>
          </a:prstGeom>
          <a:noFill/>
          <a:ln>
            <a:noFill/>
          </a:ln>
        </p:spPr>
        <p:txBody>
          <a:bodyPr spcFirstLastPara="1" wrap="square" lIns="91425" tIns="91425" rIns="91425" bIns="91425" anchor="t" anchorCtr="0">
            <a:noAutofit/>
          </a:bodyPr>
          <a:lstStyle/>
          <a:p>
            <a:r>
              <a:rPr lang="en-US" sz="2000" b="1" dirty="0">
                <a:solidFill>
                  <a:schemeClr val="tx2">
                    <a:lumMod val="75000"/>
                    <a:lumOff val="25000"/>
                  </a:schemeClr>
                </a:solidFill>
                <a:latin typeface="Urbanist SemiBold" panose="020B0A04040200000203" pitchFamily="34" charset="77"/>
                <a:ea typeface="Urbanist SemiBold" panose="020B0A04040200000203" pitchFamily="34" charset="77"/>
                <a:cs typeface="Urbanist SemiBold" panose="020B0A04040200000203" pitchFamily="34" charset="77"/>
              </a:rPr>
              <a:t>About the Resource Creator</a:t>
            </a:r>
          </a:p>
        </p:txBody>
      </p:sp>
      <p:sp>
        <p:nvSpPr>
          <p:cNvPr id="3" name="Google Shape;196;p28">
            <a:extLst>
              <a:ext uri="{FF2B5EF4-FFF2-40B4-BE49-F238E27FC236}">
                <a16:creationId xmlns:a16="http://schemas.microsoft.com/office/drawing/2014/main" id="{C2DAE12A-24B6-3963-7FC9-0B7AE2C93D68}"/>
              </a:ext>
            </a:extLst>
          </p:cNvPr>
          <p:cNvSpPr txBox="1"/>
          <p:nvPr/>
        </p:nvSpPr>
        <p:spPr>
          <a:xfrm>
            <a:off x="897021" y="1093189"/>
            <a:ext cx="8440800"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T. Harrison creates fun poems that kids will enjoy and teachers will find useful! She is a certified ESL Instructor with a PhD in contemporary French literature and cultural studies. She has been teaching English and French language and literature since 1996 in a variety of settings, including universities, language schools, and around her kitchen table. In recent years, she has also transitioned to teaching online using digital tools. </a:t>
            </a: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In addition to her teaching experience, Kim worked for over 15 years in the field of corporate communications and copywriting.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 loves the possibilities of language in all its forms and today finds joy in teaching languages, writing her own stories and poems, and creating resources to inspire students, teachers, and fellow writers. Kim currently lives on the beautiful Avalon Peninsula in Newfoundland, Canada, with her family.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rPr>
              <a:t>I hope you find this resource useful. If you have any questions or have ideas for other resources, please get in touch! Kim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2"/>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4" name="Oval 3">
            <a:extLst>
              <a:ext uri="{FF2B5EF4-FFF2-40B4-BE49-F238E27FC236}">
                <a16:creationId xmlns:a16="http://schemas.microsoft.com/office/drawing/2014/main" id="{A83E7800-9864-C1FE-BD5C-08D12910F53F}"/>
              </a:ext>
            </a:extLst>
          </p:cNvPr>
          <p:cNvSpPr/>
          <p:nvPr/>
        </p:nvSpPr>
        <p:spPr>
          <a:xfrm>
            <a:off x="9534348" y="718825"/>
            <a:ext cx="1919111" cy="19755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931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224</TotalTime>
  <Words>382</Words>
  <Application>Microsoft Macintosh PowerPoint</Application>
  <PresentationFormat>Widescreen</PresentationFormat>
  <Paragraphs>39</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Aptos</vt:lpstr>
      <vt:lpstr>Arial</vt:lpstr>
      <vt:lpstr>Caveat</vt:lpstr>
      <vt:lpstr>Urbanist Medium</vt:lpstr>
      <vt:lpstr>Urbanist SemiBold</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14</cp:revision>
  <dcterms:created xsi:type="dcterms:W3CDTF">2024-04-25T00:29:33Z</dcterms:created>
  <dcterms:modified xsi:type="dcterms:W3CDTF">2025-02-22T14:17:39Z</dcterms:modified>
</cp:coreProperties>
</file>