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6"/>
    <p:restoredTop sz="94709"/>
  </p:normalViewPr>
  <p:slideViewPr>
    <p:cSldViewPr snapToGrid="0">
      <p:cViewPr varScale="1">
        <p:scale>
          <a:sx n="96" d="100"/>
          <a:sy n="96" d="100"/>
        </p:scale>
        <p:origin x="696"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8/16/25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4</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8/16/25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571326"/>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610552" y="65211"/>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“WELCOME TO YOUR SCHOOL” </a:t>
            </a:r>
          </a:p>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POEM</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60176" y="1080591"/>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61953" y="1270627"/>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K-2</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pic>
        <p:nvPicPr>
          <p:cNvPr id="9" name="Picture 8" descr="A white paper with black text&#10;&#10;AI-generated content may be incorrect.">
            <a:extLst>
              <a:ext uri="{FF2B5EF4-FFF2-40B4-BE49-F238E27FC236}">
                <a16:creationId xmlns:a16="http://schemas.microsoft.com/office/drawing/2014/main" id="{D35798BF-4B4C-7927-BBBF-F6DDDDCD0D80}"/>
              </a:ext>
            </a:extLst>
          </p:cNvPr>
          <p:cNvPicPr>
            <a:picLocks noChangeAspect="1"/>
          </p:cNvPicPr>
          <p:nvPr/>
        </p:nvPicPr>
        <p:blipFill>
          <a:blip r:embed="rId2"/>
          <a:stretch>
            <a:fillRect/>
          </a:stretch>
        </p:blipFill>
        <p:spPr>
          <a:xfrm>
            <a:off x="4200233" y="2252725"/>
            <a:ext cx="3210571" cy="4189795"/>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437942" y="2274447"/>
            <a:ext cx="3848254" cy="3458783"/>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standing in front of a whiteboard with a group of kids&#10;&#10;AI-generated content may be incorrect.">
            <a:extLst>
              <a:ext uri="{FF2B5EF4-FFF2-40B4-BE49-F238E27FC236}">
                <a16:creationId xmlns:a16="http://schemas.microsoft.com/office/drawing/2014/main" id="{A13155E4-75E5-AF7B-0BB7-F4225187F2C4}"/>
              </a:ext>
            </a:extLst>
          </p:cNvPr>
          <p:cNvPicPr>
            <a:picLocks noChangeAspect="1"/>
          </p:cNvPicPr>
          <p:nvPr/>
        </p:nvPicPr>
        <p:blipFill>
          <a:blip r:embed="rId3"/>
          <a:stretch>
            <a:fillRect/>
          </a:stretch>
        </p:blipFill>
        <p:spPr>
          <a:xfrm rot="20812698">
            <a:off x="586345" y="2374634"/>
            <a:ext cx="3330179" cy="2630247"/>
          </a:xfrm>
          <a:prstGeom prst="rect">
            <a:avLst/>
          </a:prstGeom>
        </p:spPr>
      </p:pic>
      <p:pic>
        <p:nvPicPr>
          <p:cNvPr id="11" name="Picture 10" descr="A bird on a branch&#10;&#10;AI-generated content may be incorrect.">
            <a:extLst>
              <a:ext uri="{FF2B5EF4-FFF2-40B4-BE49-F238E27FC236}">
                <a16:creationId xmlns:a16="http://schemas.microsoft.com/office/drawing/2014/main" id="{45A6734B-ED1A-F58E-5CF9-4A926BD41172}"/>
              </a:ext>
            </a:extLst>
          </p:cNvPr>
          <p:cNvPicPr>
            <a:picLocks noChangeAspect="1"/>
          </p:cNvPicPr>
          <p:nvPr/>
        </p:nvPicPr>
        <p:blipFill>
          <a:blip r:embed="rId4"/>
          <a:stretch>
            <a:fillRect/>
          </a:stretch>
        </p:blipFill>
        <p:spPr>
          <a:xfrm rot="1000874">
            <a:off x="7575427" y="2832905"/>
            <a:ext cx="3573284" cy="2425241"/>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D6D67D58-4890-8883-30DB-1639185097CD}"/>
              </a:ext>
            </a:extLst>
          </p:cNvPr>
          <p:cNvSpPr txBox="1"/>
          <p:nvPr/>
        </p:nvSpPr>
        <p:spPr>
          <a:xfrm>
            <a:off x="659829" y="1484245"/>
            <a:ext cx="4959094" cy="4890052"/>
          </a:xfrm>
          <a:prstGeom prst="rect">
            <a:avLst/>
          </a:prstGeom>
          <a:noFill/>
          <a:ln>
            <a:noFill/>
          </a:ln>
        </p:spPr>
        <p:txBody>
          <a:bodyPr spcFirstLastPara="1" wrap="square" lIns="91425" tIns="91425" rIns="91425" bIns="91425" anchor="t" anchorCtr="0">
            <a:noAutofit/>
          </a:bodyPr>
          <a:lstStyle/>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class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chair</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teacher</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Smiling over there</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friends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books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backpacks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Hanging up on hooks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p:txBody>
      </p:sp>
      <p:sp>
        <p:nvSpPr>
          <p:cNvPr id="3" name="Google Shape;196;p28">
            <a:extLst>
              <a:ext uri="{FF2B5EF4-FFF2-40B4-BE49-F238E27FC236}">
                <a16:creationId xmlns:a16="http://schemas.microsoft.com/office/drawing/2014/main" id="{7F1AED64-FA06-CA59-16C6-5FAFD4ED22BE}"/>
              </a:ext>
            </a:extLst>
          </p:cNvPr>
          <p:cNvSpPr txBox="1"/>
          <p:nvPr/>
        </p:nvSpPr>
        <p:spPr>
          <a:xfrm>
            <a:off x="6573078" y="1484245"/>
            <a:ext cx="4839823" cy="5009320"/>
          </a:xfrm>
          <a:prstGeom prst="rect">
            <a:avLst/>
          </a:prstGeom>
          <a:noFill/>
          <a:ln>
            <a:noFill/>
          </a:ln>
        </p:spPr>
        <p:txBody>
          <a:bodyPr spcFirstLastPara="1" wrap="square" lIns="91425" tIns="91425" rIns="91425" bIns="91425" anchor="t" anchorCtr="0">
            <a:noAutofit/>
          </a:bodyPr>
          <a:lstStyle/>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Welcome to your lunch</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hall</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artwork </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Sticking on the wall</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school</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We’re so glad you’re here</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the memories</a:t>
            </a:r>
          </a:p>
          <a:p>
            <a:pPr marL="114300" lvl="0" algn="ctr"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You’re sure to make this year</a:t>
            </a:r>
          </a:p>
          <a:p>
            <a:pPr marL="114300" lvl="0" algn="l" rtl="0">
              <a:lnSpc>
                <a:spcPct val="115000"/>
              </a:lnSpc>
              <a:spcBef>
                <a:spcPts val="0"/>
              </a:spcBef>
              <a:spcAft>
                <a:spcPts val="0"/>
              </a:spcAft>
              <a:buClr>
                <a:schemeClr val="dk2"/>
              </a:buClr>
              <a:buSzPts val="1800"/>
            </a:pPr>
            <a:endPar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TextBox 3">
            <a:extLst>
              <a:ext uri="{FF2B5EF4-FFF2-40B4-BE49-F238E27FC236}">
                <a16:creationId xmlns:a16="http://schemas.microsoft.com/office/drawing/2014/main" id="{4328C064-8718-C6DB-F04B-93CA0469C25C}"/>
              </a:ext>
            </a:extLst>
          </p:cNvPr>
          <p:cNvSpPr txBox="1"/>
          <p:nvPr/>
        </p:nvSpPr>
        <p:spPr>
          <a:xfrm>
            <a:off x="2663687" y="145774"/>
            <a:ext cx="6501580" cy="1112612"/>
          </a:xfrm>
          <a:prstGeom prst="rect">
            <a:avLst/>
          </a:prstGeom>
          <a:noFill/>
        </p:spPr>
        <p:txBody>
          <a:bodyPr wrap="square" rtlCol="0">
            <a:spAutoFit/>
          </a:bodyPr>
          <a:lstStyle/>
          <a:p>
            <a:pPr marL="114300" lvl="0" algn="ctr">
              <a:lnSpc>
                <a:spcPct val="115000"/>
              </a:lnSpc>
              <a:buClr>
                <a:schemeClr val="dk2"/>
              </a:buClr>
              <a:buSzPts val="1800"/>
            </a:pPr>
            <a:r>
              <a:rPr lang="en-CA" sz="24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School</a:t>
            </a:r>
          </a:p>
          <a:p>
            <a:pPr marL="114300" lvl="0" algn="ctr">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By Kim T. Harrison</a:t>
            </a:r>
          </a:p>
          <a:p>
            <a:endParaRPr lang="en-US"/>
          </a:p>
        </p:txBody>
      </p:sp>
      <p:cxnSp>
        <p:nvCxnSpPr>
          <p:cNvPr id="6" name="Straight Connector 5">
            <a:extLst>
              <a:ext uri="{FF2B5EF4-FFF2-40B4-BE49-F238E27FC236}">
                <a16:creationId xmlns:a16="http://schemas.microsoft.com/office/drawing/2014/main" id="{94AE4286-5E59-6708-3876-0C0AF01A01E2}"/>
              </a:ext>
            </a:extLst>
          </p:cNvPr>
          <p:cNvCxnSpPr/>
          <p:nvPr/>
        </p:nvCxnSpPr>
        <p:spPr>
          <a:xfrm>
            <a:off x="6096000" y="1484245"/>
            <a:ext cx="0" cy="4691268"/>
          </a:xfrm>
          <a:prstGeom prst="line">
            <a:avLst/>
          </a:prstGeom>
          <a:ln w="285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750A11-BEDC-76B0-4E30-1C1E492DCFE4}"/>
              </a:ext>
            </a:extLst>
          </p:cNvPr>
          <p:cNvSpPr txBox="1"/>
          <p:nvPr/>
        </p:nvSpPr>
        <p:spPr>
          <a:xfrm>
            <a:off x="2663687" y="145774"/>
            <a:ext cx="6501580" cy="487826"/>
          </a:xfrm>
          <a:prstGeom prst="rect">
            <a:avLst/>
          </a:prstGeom>
          <a:noFill/>
        </p:spPr>
        <p:txBody>
          <a:bodyPr wrap="square" rtlCol="0">
            <a:spAutoFit/>
          </a:bodyPr>
          <a:lstStyle/>
          <a:p>
            <a:pPr marL="114300" lvl="0" algn="ctr">
              <a:lnSpc>
                <a:spcPct val="115000"/>
              </a:lnSpc>
              <a:buClr>
                <a:schemeClr val="dk2"/>
              </a:buClr>
              <a:buSzPts val="1800"/>
            </a:pPr>
            <a:r>
              <a:rPr lang="en-CA" sz="24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Welcome to Your School</a:t>
            </a:r>
          </a:p>
        </p:txBody>
      </p:sp>
      <p:sp>
        <p:nvSpPr>
          <p:cNvPr id="3" name="Google Shape;196;p28">
            <a:extLst>
              <a:ext uri="{FF2B5EF4-FFF2-40B4-BE49-F238E27FC236}">
                <a16:creationId xmlns:a16="http://schemas.microsoft.com/office/drawing/2014/main" id="{D17FAFFC-6BFA-3C79-3526-103F5D16F009}"/>
              </a:ext>
            </a:extLst>
          </p:cNvPr>
          <p:cNvSpPr txBox="1"/>
          <p:nvPr/>
        </p:nvSpPr>
        <p:spPr>
          <a:xfrm>
            <a:off x="608210" y="1232454"/>
            <a:ext cx="10975580" cy="4890052"/>
          </a:xfrm>
          <a:prstGeom prst="rect">
            <a:avLst/>
          </a:prstGeom>
          <a:noFill/>
          <a:ln>
            <a:noFill/>
          </a:ln>
        </p:spPr>
        <p:txBody>
          <a:bodyPr spcFirstLastPara="1" wrap="square" lIns="91425" tIns="91425" rIns="91425" bIns="91425" anchor="t" anchorCtr="0">
            <a:noAutofit/>
          </a:bodyPr>
          <a:lstStyle/>
          <a:p>
            <a:pPr marL="571500" lvl="0" indent="-457200" rtl="0">
              <a:lnSpc>
                <a:spcPct val="115000"/>
              </a:lnSpc>
              <a:spcBef>
                <a:spcPts val="0"/>
              </a:spcBef>
              <a:spcAft>
                <a:spcPts val="0"/>
              </a:spcAft>
              <a:buClr>
                <a:schemeClr val="dk2"/>
              </a:buClr>
              <a:buSzPts val="1800"/>
              <a:buFont typeface="Arial" panose="020B0604020202020204" pitchFamily="34" charset="0"/>
              <a:buChar char="•"/>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Where is your chair? Where are your books? </a:t>
            </a:r>
          </a:p>
          <a:p>
            <a:pPr marL="571500" lvl="0" indent="-457200" rtl="0">
              <a:lnSpc>
                <a:spcPct val="115000"/>
              </a:lnSpc>
              <a:spcBef>
                <a:spcPts val="0"/>
              </a:spcBef>
              <a:spcAft>
                <a:spcPts val="0"/>
              </a:spcAft>
              <a:buClr>
                <a:schemeClr val="dk2"/>
              </a:buClr>
              <a:buSzPts val="1800"/>
              <a:buFont typeface="Arial" panose="020B0604020202020204" pitchFamily="34" charset="0"/>
              <a:buChar char="•"/>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Do you have a backpack? </a:t>
            </a:r>
          </a:p>
          <a:p>
            <a:pPr marL="571500" lvl="0" indent="-457200" rtl="0">
              <a:lnSpc>
                <a:spcPct val="115000"/>
              </a:lnSpc>
              <a:spcBef>
                <a:spcPts val="0"/>
              </a:spcBef>
              <a:spcAft>
                <a:spcPts val="0"/>
              </a:spcAft>
              <a:buClr>
                <a:schemeClr val="dk2"/>
              </a:buClr>
              <a:buSzPts val="1800"/>
              <a:buFont typeface="Arial" panose="020B0604020202020204" pitchFamily="34" charset="0"/>
              <a:buChar char="•"/>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What memories do you think you will make this year? </a:t>
            </a:r>
          </a:p>
          <a:p>
            <a:pPr marL="114300" lvl="0" rtl="0">
              <a:lnSpc>
                <a:spcPct val="115000"/>
              </a:lnSpc>
              <a:spcBef>
                <a:spcPts val="0"/>
              </a:spcBef>
              <a:spcAft>
                <a:spcPts val="0"/>
              </a:spcAft>
              <a:buClr>
                <a:schemeClr val="dk2"/>
              </a:buClr>
              <a:buSzPts val="1800"/>
            </a:pPr>
            <a:endPar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571500" lvl="0" indent="-457200" rtl="0">
              <a:lnSpc>
                <a:spcPct val="115000"/>
              </a:lnSpc>
              <a:spcBef>
                <a:spcPts val="0"/>
              </a:spcBef>
              <a:spcAft>
                <a:spcPts val="0"/>
              </a:spcAft>
              <a:buClr>
                <a:schemeClr val="dk2"/>
              </a:buClr>
              <a:buSzPts val="1800"/>
              <a:buFont typeface="Arial" panose="020B0604020202020204" pitchFamily="34" charset="0"/>
              <a:buChar char="•"/>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Draw a picture of your classroom.</a:t>
            </a:r>
          </a:p>
          <a:p>
            <a:pPr marL="571500" lvl="0" indent="-457200" rtl="0">
              <a:lnSpc>
                <a:spcPct val="115000"/>
              </a:lnSpc>
              <a:spcBef>
                <a:spcPts val="0"/>
              </a:spcBef>
              <a:spcAft>
                <a:spcPts val="0"/>
              </a:spcAft>
              <a:buClr>
                <a:schemeClr val="dk2"/>
              </a:buClr>
              <a:buSzPts val="1800"/>
              <a:buFont typeface="Arial" panose="020B0604020202020204" pitchFamily="34" charset="0"/>
              <a:buChar char="•"/>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Draw a picture of your teacher. </a:t>
            </a:r>
          </a:p>
          <a:p>
            <a:pPr marL="114300" lvl="0" rtl="0">
              <a:lnSpc>
                <a:spcPct val="115000"/>
              </a:lnSpc>
              <a:spcBef>
                <a:spcPts val="0"/>
              </a:spcBef>
              <a:spcAft>
                <a:spcPts val="0"/>
              </a:spcAft>
              <a:buClr>
                <a:schemeClr val="dk2"/>
              </a:buClr>
              <a:buSzPts val="1800"/>
            </a:pPr>
            <a:r>
              <a:rPr lang="en-CA"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291</TotalTime>
  <Words>538</Words>
  <Application>Microsoft Macintosh PowerPoint</Application>
  <PresentationFormat>Widescreen</PresentationFormat>
  <Paragraphs>74</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25</cp:revision>
  <dcterms:created xsi:type="dcterms:W3CDTF">2024-04-25T00:29:33Z</dcterms:created>
  <dcterms:modified xsi:type="dcterms:W3CDTF">2025-08-16T10:43:24Z</dcterms:modified>
</cp:coreProperties>
</file>